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7" r:id="rId2"/>
  </p:sldIdLst>
  <p:sldSz cx="31791275" cy="449453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17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20" d="100"/>
          <a:sy n="20" d="100"/>
        </p:scale>
        <p:origin x="3440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84346" y="7355635"/>
            <a:ext cx="27022584" cy="15647623"/>
          </a:xfrm>
        </p:spPr>
        <p:txBody>
          <a:bodyPr anchor="b"/>
          <a:lstStyle>
            <a:lvl1pPr algn="ctr">
              <a:defRPr sz="2086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73910" y="23606690"/>
            <a:ext cx="23843456" cy="10851374"/>
          </a:xfrm>
        </p:spPr>
        <p:txBody>
          <a:bodyPr/>
          <a:lstStyle>
            <a:lvl1pPr marL="0" indent="0" algn="ctr">
              <a:buNone/>
              <a:defRPr sz="8344"/>
            </a:lvl1pPr>
            <a:lvl2pPr marL="1589547" indent="0" algn="ctr">
              <a:buNone/>
              <a:defRPr sz="6953"/>
            </a:lvl2pPr>
            <a:lvl3pPr marL="3179094" indent="0" algn="ctr">
              <a:buNone/>
              <a:defRPr sz="6258"/>
            </a:lvl3pPr>
            <a:lvl4pPr marL="4768642" indent="0" algn="ctr">
              <a:buNone/>
              <a:defRPr sz="5563"/>
            </a:lvl4pPr>
            <a:lvl5pPr marL="6358189" indent="0" algn="ctr">
              <a:buNone/>
              <a:defRPr sz="5563"/>
            </a:lvl5pPr>
            <a:lvl6pPr marL="7947736" indent="0" algn="ctr">
              <a:buNone/>
              <a:defRPr sz="5563"/>
            </a:lvl6pPr>
            <a:lvl7pPr marL="9537283" indent="0" algn="ctr">
              <a:buNone/>
              <a:defRPr sz="5563"/>
            </a:lvl7pPr>
            <a:lvl8pPr marL="11126831" indent="0" algn="ctr">
              <a:buNone/>
              <a:defRPr sz="5563"/>
            </a:lvl8pPr>
            <a:lvl9pPr marL="12716378" indent="0" algn="ctr">
              <a:buNone/>
              <a:defRPr sz="5563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8947-5286-AF47-814C-3D3ACE60E781}" type="datetimeFigureOut">
              <a:rPr lang="nl-BE" smtClean="0"/>
              <a:t>23/04/2025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1368-366B-3B49-9660-A4827C0FFAF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14110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8947-5286-AF47-814C-3D3ACE60E781}" type="datetimeFigureOut">
              <a:rPr lang="nl-BE" smtClean="0"/>
              <a:t>23/04/2025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1368-366B-3B49-9660-A4827C0FFAF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39174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2750633" y="2392921"/>
            <a:ext cx="6854994" cy="38089064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85652" y="2392921"/>
            <a:ext cx="20167590" cy="38089064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8947-5286-AF47-814C-3D3ACE60E781}" type="datetimeFigureOut">
              <a:rPr lang="nl-BE" smtClean="0"/>
              <a:t>23/04/2025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1368-366B-3B49-9660-A4827C0FFAF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89564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8947-5286-AF47-814C-3D3ACE60E781}" type="datetimeFigureOut">
              <a:rPr lang="nl-BE" smtClean="0"/>
              <a:t>23/04/2025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1368-366B-3B49-9660-A4827C0FFAF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72769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9094" y="11205126"/>
            <a:ext cx="27419975" cy="18695993"/>
          </a:xfrm>
        </p:spPr>
        <p:txBody>
          <a:bodyPr anchor="b"/>
          <a:lstStyle>
            <a:lvl1pPr>
              <a:defRPr sz="2086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9094" y="30077991"/>
            <a:ext cx="27419975" cy="9831781"/>
          </a:xfrm>
        </p:spPr>
        <p:txBody>
          <a:bodyPr/>
          <a:lstStyle>
            <a:lvl1pPr marL="0" indent="0">
              <a:buNone/>
              <a:defRPr sz="8344">
                <a:solidFill>
                  <a:schemeClr val="tx1"/>
                </a:solidFill>
              </a:defRPr>
            </a:lvl1pPr>
            <a:lvl2pPr marL="1589547" indent="0">
              <a:buNone/>
              <a:defRPr sz="6953">
                <a:solidFill>
                  <a:schemeClr val="tx1">
                    <a:tint val="75000"/>
                  </a:schemeClr>
                </a:solidFill>
              </a:defRPr>
            </a:lvl2pPr>
            <a:lvl3pPr marL="3179094" indent="0">
              <a:buNone/>
              <a:defRPr sz="6258">
                <a:solidFill>
                  <a:schemeClr val="tx1">
                    <a:tint val="75000"/>
                  </a:schemeClr>
                </a:solidFill>
              </a:defRPr>
            </a:lvl3pPr>
            <a:lvl4pPr marL="4768642" indent="0">
              <a:buNone/>
              <a:defRPr sz="5563">
                <a:solidFill>
                  <a:schemeClr val="tx1">
                    <a:tint val="75000"/>
                  </a:schemeClr>
                </a:solidFill>
              </a:defRPr>
            </a:lvl4pPr>
            <a:lvl5pPr marL="6358189" indent="0">
              <a:buNone/>
              <a:defRPr sz="5563">
                <a:solidFill>
                  <a:schemeClr val="tx1">
                    <a:tint val="75000"/>
                  </a:schemeClr>
                </a:solidFill>
              </a:defRPr>
            </a:lvl5pPr>
            <a:lvl6pPr marL="7947736" indent="0">
              <a:buNone/>
              <a:defRPr sz="5563">
                <a:solidFill>
                  <a:schemeClr val="tx1">
                    <a:tint val="75000"/>
                  </a:schemeClr>
                </a:solidFill>
              </a:defRPr>
            </a:lvl6pPr>
            <a:lvl7pPr marL="9537283" indent="0">
              <a:buNone/>
              <a:defRPr sz="5563">
                <a:solidFill>
                  <a:schemeClr val="tx1">
                    <a:tint val="75000"/>
                  </a:schemeClr>
                </a:solidFill>
              </a:defRPr>
            </a:lvl7pPr>
            <a:lvl8pPr marL="11126831" indent="0">
              <a:buNone/>
              <a:defRPr sz="5563">
                <a:solidFill>
                  <a:schemeClr val="tx1">
                    <a:tint val="75000"/>
                  </a:schemeClr>
                </a:solidFill>
              </a:defRPr>
            </a:lvl8pPr>
            <a:lvl9pPr marL="12716378" indent="0">
              <a:buNone/>
              <a:defRPr sz="55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8947-5286-AF47-814C-3D3ACE60E781}" type="datetimeFigureOut">
              <a:rPr lang="nl-BE" smtClean="0"/>
              <a:t>23/04/2025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1368-366B-3B49-9660-A4827C0FFAF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44523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85650" y="11964605"/>
            <a:ext cx="13511292" cy="2851738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94333" y="11964605"/>
            <a:ext cx="13511292" cy="2851738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8947-5286-AF47-814C-3D3ACE60E781}" type="datetimeFigureOut">
              <a:rPr lang="nl-BE" smtClean="0"/>
              <a:t>23/04/2025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1368-366B-3B49-9660-A4827C0FFAF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19486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9791" y="2392931"/>
            <a:ext cx="27419975" cy="868734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9795" y="11017844"/>
            <a:ext cx="13449197" cy="5399675"/>
          </a:xfrm>
        </p:spPr>
        <p:txBody>
          <a:bodyPr anchor="b"/>
          <a:lstStyle>
            <a:lvl1pPr marL="0" indent="0">
              <a:buNone/>
              <a:defRPr sz="8344" b="1"/>
            </a:lvl1pPr>
            <a:lvl2pPr marL="1589547" indent="0">
              <a:buNone/>
              <a:defRPr sz="6953" b="1"/>
            </a:lvl2pPr>
            <a:lvl3pPr marL="3179094" indent="0">
              <a:buNone/>
              <a:defRPr sz="6258" b="1"/>
            </a:lvl3pPr>
            <a:lvl4pPr marL="4768642" indent="0">
              <a:buNone/>
              <a:defRPr sz="5563" b="1"/>
            </a:lvl4pPr>
            <a:lvl5pPr marL="6358189" indent="0">
              <a:buNone/>
              <a:defRPr sz="5563" b="1"/>
            </a:lvl5pPr>
            <a:lvl6pPr marL="7947736" indent="0">
              <a:buNone/>
              <a:defRPr sz="5563" b="1"/>
            </a:lvl6pPr>
            <a:lvl7pPr marL="9537283" indent="0">
              <a:buNone/>
              <a:defRPr sz="5563" b="1"/>
            </a:lvl7pPr>
            <a:lvl8pPr marL="11126831" indent="0">
              <a:buNone/>
              <a:defRPr sz="5563" b="1"/>
            </a:lvl8pPr>
            <a:lvl9pPr marL="12716378" indent="0">
              <a:buNone/>
              <a:defRPr sz="5563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89795" y="16417519"/>
            <a:ext cx="13449197" cy="241476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094335" y="11017844"/>
            <a:ext cx="13515433" cy="5399675"/>
          </a:xfrm>
        </p:spPr>
        <p:txBody>
          <a:bodyPr anchor="b"/>
          <a:lstStyle>
            <a:lvl1pPr marL="0" indent="0">
              <a:buNone/>
              <a:defRPr sz="8344" b="1"/>
            </a:lvl1pPr>
            <a:lvl2pPr marL="1589547" indent="0">
              <a:buNone/>
              <a:defRPr sz="6953" b="1"/>
            </a:lvl2pPr>
            <a:lvl3pPr marL="3179094" indent="0">
              <a:buNone/>
              <a:defRPr sz="6258" b="1"/>
            </a:lvl3pPr>
            <a:lvl4pPr marL="4768642" indent="0">
              <a:buNone/>
              <a:defRPr sz="5563" b="1"/>
            </a:lvl4pPr>
            <a:lvl5pPr marL="6358189" indent="0">
              <a:buNone/>
              <a:defRPr sz="5563" b="1"/>
            </a:lvl5pPr>
            <a:lvl6pPr marL="7947736" indent="0">
              <a:buNone/>
              <a:defRPr sz="5563" b="1"/>
            </a:lvl6pPr>
            <a:lvl7pPr marL="9537283" indent="0">
              <a:buNone/>
              <a:defRPr sz="5563" b="1"/>
            </a:lvl7pPr>
            <a:lvl8pPr marL="11126831" indent="0">
              <a:buNone/>
              <a:defRPr sz="5563" b="1"/>
            </a:lvl8pPr>
            <a:lvl9pPr marL="12716378" indent="0">
              <a:buNone/>
              <a:defRPr sz="5563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094335" y="16417519"/>
            <a:ext cx="13515433" cy="2414769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8947-5286-AF47-814C-3D3ACE60E781}" type="datetimeFigureOut">
              <a:rPr lang="nl-BE" smtClean="0"/>
              <a:t>23/04/2025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1368-366B-3B49-9660-A4827C0FFAF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22707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8947-5286-AF47-814C-3D3ACE60E781}" type="datetimeFigureOut">
              <a:rPr lang="nl-BE" smtClean="0"/>
              <a:t>23/04/2025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1368-366B-3B49-9660-A4827C0FFAF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77852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8947-5286-AF47-814C-3D3ACE60E781}" type="datetimeFigureOut">
              <a:rPr lang="nl-BE" smtClean="0"/>
              <a:t>23/04/2025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1368-366B-3B49-9660-A4827C0FFAF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74036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9791" y="2996353"/>
            <a:ext cx="10253514" cy="10487237"/>
          </a:xfrm>
        </p:spPr>
        <p:txBody>
          <a:bodyPr anchor="b"/>
          <a:lstStyle>
            <a:lvl1pPr>
              <a:defRPr sz="11125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15433" y="6471301"/>
            <a:ext cx="16094333" cy="31940294"/>
          </a:xfrm>
        </p:spPr>
        <p:txBody>
          <a:bodyPr/>
          <a:lstStyle>
            <a:lvl1pPr>
              <a:defRPr sz="11125"/>
            </a:lvl1pPr>
            <a:lvl2pPr>
              <a:defRPr sz="9735"/>
            </a:lvl2pPr>
            <a:lvl3pPr>
              <a:defRPr sz="8344"/>
            </a:lvl3pPr>
            <a:lvl4pPr>
              <a:defRPr sz="6953"/>
            </a:lvl4pPr>
            <a:lvl5pPr>
              <a:defRPr sz="6953"/>
            </a:lvl5pPr>
            <a:lvl6pPr>
              <a:defRPr sz="6953"/>
            </a:lvl6pPr>
            <a:lvl7pPr>
              <a:defRPr sz="6953"/>
            </a:lvl7pPr>
            <a:lvl8pPr>
              <a:defRPr sz="6953"/>
            </a:lvl8pPr>
            <a:lvl9pPr>
              <a:defRPr sz="6953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9791" y="13483590"/>
            <a:ext cx="10253514" cy="24980018"/>
          </a:xfrm>
        </p:spPr>
        <p:txBody>
          <a:bodyPr/>
          <a:lstStyle>
            <a:lvl1pPr marL="0" indent="0">
              <a:buNone/>
              <a:defRPr sz="5563"/>
            </a:lvl1pPr>
            <a:lvl2pPr marL="1589547" indent="0">
              <a:buNone/>
              <a:defRPr sz="4867"/>
            </a:lvl2pPr>
            <a:lvl3pPr marL="3179094" indent="0">
              <a:buNone/>
              <a:defRPr sz="4172"/>
            </a:lvl3pPr>
            <a:lvl4pPr marL="4768642" indent="0">
              <a:buNone/>
              <a:defRPr sz="3477"/>
            </a:lvl4pPr>
            <a:lvl5pPr marL="6358189" indent="0">
              <a:buNone/>
              <a:defRPr sz="3477"/>
            </a:lvl5pPr>
            <a:lvl6pPr marL="7947736" indent="0">
              <a:buNone/>
              <a:defRPr sz="3477"/>
            </a:lvl6pPr>
            <a:lvl7pPr marL="9537283" indent="0">
              <a:buNone/>
              <a:defRPr sz="3477"/>
            </a:lvl7pPr>
            <a:lvl8pPr marL="11126831" indent="0">
              <a:buNone/>
              <a:defRPr sz="3477"/>
            </a:lvl8pPr>
            <a:lvl9pPr marL="12716378" indent="0">
              <a:buNone/>
              <a:defRPr sz="347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8947-5286-AF47-814C-3D3ACE60E781}" type="datetimeFigureOut">
              <a:rPr lang="nl-BE" smtClean="0"/>
              <a:t>23/04/2025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1368-366B-3B49-9660-A4827C0FFAF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24332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9791" y="2996353"/>
            <a:ext cx="10253514" cy="10487237"/>
          </a:xfrm>
        </p:spPr>
        <p:txBody>
          <a:bodyPr anchor="b"/>
          <a:lstStyle>
            <a:lvl1pPr>
              <a:defRPr sz="11125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515433" y="6471301"/>
            <a:ext cx="16094333" cy="31940294"/>
          </a:xfrm>
        </p:spPr>
        <p:txBody>
          <a:bodyPr anchor="t"/>
          <a:lstStyle>
            <a:lvl1pPr marL="0" indent="0">
              <a:buNone/>
              <a:defRPr sz="11125"/>
            </a:lvl1pPr>
            <a:lvl2pPr marL="1589547" indent="0">
              <a:buNone/>
              <a:defRPr sz="9735"/>
            </a:lvl2pPr>
            <a:lvl3pPr marL="3179094" indent="0">
              <a:buNone/>
              <a:defRPr sz="8344"/>
            </a:lvl3pPr>
            <a:lvl4pPr marL="4768642" indent="0">
              <a:buNone/>
              <a:defRPr sz="6953"/>
            </a:lvl4pPr>
            <a:lvl5pPr marL="6358189" indent="0">
              <a:buNone/>
              <a:defRPr sz="6953"/>
            </a:lvl5pPr>
            <a:lvl6pPr marL="7947736" indent="0">
              <a:buNone/>
              <a:defRPr sz="6953"/>
            </a:lvl6pPr>
            <a:lvl7pPr marL="9537283" indent="0">
              <a:buNone/>
              <a:defRPr sz="6953"/>
            </a:lvl7pPr>
            <a:lvl8pPr marL="11126831" indent="0">
              <a:buNone/>
              <a:defRPr sz="6953"/>
            </a:lvl8pPr>
            <a:lvl9pPr marL="12716378" indent="0">
              <a:buNone/>
              <a:defRPr sz="6953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89791" y="13483590"/>
            <a:ext cx="10253514" cy="24980018"/>
          </a:xfrm>
        </p:spPr>
        <p:txBody>
          <a:bodyPr/>
          <a:lstStyle>
            <a:lvl1pPr marL="0" indent="0">
              <a:buNone/>
              <a:defRPr sz="5563"/>
            </a:lvl1pPr>
            <a:lvl2pPr marL="1589547" indent="0">
              <a:buNone/>
              <a:defRPr sz="4867"/>
            </a:lvl2pPr>
            <a:lvl3pPr marL="3179094" indent="0">
              <a:buNone/>
              <a:defRPr sz="4172"/>
            </a:lvl3pPr>
            <a:lvl4pPr marL="4768642" indent="0">
              <a:buNone/>
              <a:defRPr sz="3477"/>
            </a:lvl4pPr>
            <a:lvl5pPr marL="6358189" indent="0">
              <a:buNone/>
              <a:defRPr sz="3477"/>
            </a:lvl5pPr>
            <a:lvl6pPr marL="7947736" indent="0">
              <a:buNone/>
              <a:defRPr sz="3477"/>
            </a:lvl6pPr>
            <a:lvl7pPr marL="9537283" indent="0">
              <a:buNone/>
              <a:defRPr sz="3477"/>
            </a:lvl7pPr>
            <a:lvl8pPr marL="11126831" indent="0">
              <a:buNone/>
              <a:defRPr sz="3477"/>
            </a:lvl8pPr>
            <a:lvl9pPr marL="12716378" indent="0">
              <a:buNone/>
              <a:defRPr sz="3477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68947-5286-AF47-814C-3D3ACE60E781}" type="datetimeFigureOut">
              <a:rPr lang="nl-BE" smtClean="0"/>
              <a:t>23/04/2025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81368-366B-3B49-9660-A4827C0FFAF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1240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85650" y="2392931"/>
            <a:ext cx="27419975" cy="86873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85650" y="11964605"/>
            <a:ext cx="27419975" cy="28517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85650" y="41657644"/>
            <a:ext cx="7153037" cy="23929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1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68947-5286-AF47-814C-3D3ACE60E781}" type="datetimeFigureOut">
              <a:rPr lang="nl-BE" smtClean="0"/>
              <a:t>23/04/2025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530860" y="41657644"/>
            <a:ext cx="10729555" cy="23929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1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452588" y="41657644"/>
            <a:ext cx="7153037" cy="23929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1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81368-366B-3B49-9660-A4827C0FFAFB}" type="slidenum">
              <a:rPr lang="nl-BE" smtClean="0"/>
              <a:t>‹N°›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6948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179094" rtl="0" eaLnBrk="1" latinLnBrk="0" hangingPunct="1">
        <a:lnSpc>
          <a:spcPct val="90000"/>
        </a:lnSpc>
        <a:spcBef>
          <a:spcPct val="0"/>
        </a:spcBef>
        <a:buNone/>
        <a:defRPr sz="1529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94774" indent="-794774" algn="l" defTabSz="3179094" rtl="0" eaLnBrk="1" latinLnBrk="0" hangingPunct="1">
        <a:lnSpc>
          <a:spcPct val="90000"/>
        </a:lnSpc>
        <a:spcBef>
          <a:spcPts val="3477"/>
        </a:spcBef>
        <a:buFont typeface="Arial" panose="020B0604020202020204" pitchFamily="34" charset="0"/>
        <a:buChar char="•"/>
        <a:defRPr sz="9735" kern="1200">
          <a:solidFill>
            <a:schemeClr val="tx1"/>
          </a:solidFill>
          <a:latin typeface="+mn-lt"/>
          <a:ea typeface="+mn-ea"/>
          <a:cs typeface="+mn-cs"/>
        </a:defRPr>
      </a:lvl1pPr>
      <a:lvl2pPr marL="2384321" indent="-794774" algn="l" defTabSz="3179094" rtl="0" eaLnBrk="1" latinLnBrk="0" hangingPunct="1">
        <a:lnSpc>
          <a:spcPct val="90000"/>
        </a:lnSpc>
        <a:spcBef>
          <a:spcPts val="1738"/>
        </a:spcBef>
        <a:buFont typeface="Arial" panose="020B0604020202020204" pitchFamily="34" charset="0"/>
        <a:buChar char="•"/>
        <a:defRPr sz="8344" kern="1200">
          <a:solidFill>
            <a:schemeClr val="tx1"/>
          </a:solidFill>
          <a:latin typeface="+mn-lt"/>
          <a:ea typeface="+mn-ea"/>
          <a:cs typeface="+mn-cs"/>
        </a:defRPr>
      </a:lvl2pPr>
      <a:lvl3pPr marL="3973868" indent="-794774" algn="l" defTabSz="3179094" rtl="0" eaLnBrk="1" latinLnBrk="0" hangingPunct="1">
        <a:lnSpc>
          <a:spcPct val="90000"/>
        </a:lnSpc>
        <a:spcBef>
          <a:spcPts val="1738"/>
        </a:spcBef>
        <a:buFont typeface="Arial" panose="020B0604020202020204" pitchFamily="34" charset="0"/>
        <a:buChar char="•"/>
        <a:defRPr sz="6953" kern="1200">
          <a:solidFill>
            <a:schemeClr val="tx1"/>
          </a:solidFill>
          <a:latin typeface="+mn-lt"/>
          <a:ea typeface="+mn-ea"/>
          <a:cs typeface="+mn-cs"/>
        </a:defRPr>
      </a:lvl3pPr>
      <a:lvl4pPr marL="5563415" indent="-794774" algn="l" defTabSz="3179094" rtl="0" eaLnBrk="1" latinLnBrk="0" hangingPunct="1">
        <a:lnSpc>
          <a:spcPct val="90000"/>
        </a:lnSpc>
        <a:spcBef>
          <a:spcPts val="1738"/>
        </a:spcBef>
        <a:buFont typeface="Arial" panose="020B0604020202020204" pitchFamily="34" charset="0"/>
        <a:buChar char="•"/>
        <a:defRPr sz="6258" kern="1200">
          <a:solidFill>
            <a:schemeClr val="tx1"/>
          </a:solidFill>
          <a:latin typeface="+mn-lt"/>
          <a:ea typeface="+mn-ea"/>
          <a:cs typeface="+mn-cs"/>
        </a:defRPr>
      </a:lvl4pPr>
      <a:lvl5pPr marL="7152963" indent="-794774" algn="l" defTabSz="3179094" rtl="0" eaLnBrk="1" latinLnBrk="0" hangingPunct="1">
        <a:lnSpc>
          <a:spcPct val="90000"/>
        </a:lnSpc>
        <a:spcBef>
          <a:spcPts val="1738"/>
        </a:spcBef>
        <a:buFont typeface="Arial" panose="020B0604020202020204" pitchFamily="34" charset="0"/>
        <a:buChar char="•"/>
        <a:defRPr sz="6258" kern="1200">
          <a:solidFill>
            <a:schemeClr val="tx1"/>
          </a:solidFill>
          <a:latin typeface="+mn-lt"/>
          <a:ea typeface="+mn-ea"/>
          <a:cs typeface="+mn-cs"/>
        </a:defRPr>
      </a:lvl5pPr>
      <a:lvl6pPr marL="8742510" indent="-794774" algn="l" defTabSz="3179094" rtl="0" eaLnBrk="1" latinLnBrk="0" hangingPunct="1">
        <a:lnSpc>
          <a:spcPct val="90000"/>
        </a:lnSpc>
        <a:spcBef>
          <a:spcPts val="1738"/>
        </a:spcBef>
        <a:buFont typeface="Arial" panose="020B0604020202020204" pitchFamily="34" charset="0"/>
        <a:buChar char="•"/>
        <a:defRPr sz="6258" kern="1200">
          <a:solidFill>
            <a:schemeClr val="tx1"/>
          </a:solidFill>
          <a:latin typeface="+mn-lt"/>
          <a:ea typeface="+mn-ea"/>
          <a:cs typeface="+mn-cs"/>
        </a:defRPr>
      </a:lvl6pPr>
      <a:lvl7pPr marL="10332057" indent="-794774" algn="l" defTabSz="3179094" rtl="0" eaLnBrk="1" latinLnBrk="0" hangingPunct="1">
        <a:lnSpc>
          <a:spcPct val="90000"/>
        </a:lnSpc>
        <a:spcBef>
          <a:spcPts val="1738"/>
        </a:spcBef>
        <a:buFont typeface="Arial" panose="020B0604020202020204" pitchFamily="34" charset="0"/>
        <a:buChar char="•"/>
        <a:defRPr sz="6258" kern="1200">
          <a:solidFill>
            <a:schemeClr val="tx1"/>
          </a:solidFill>
          <a:latin typeface="+mn-lt"/>
          <a:ea typeface="+mn-ea"/>
          <a:cs typeface="+mn-cs"/>
        </a:defRPr>
      </a:lvl7pPr>
      <a:lvl8pPr marL="11921604" indent="-794774" algn="l" defTabSz="3179094" rtl="0" eaLnBrk="1" latinLnBrk="0" hangingPunct="1">
        <a:lnSpc>
          <a:spcPct val="90000"/>
        </a:lnSpc>
        <a:spcBef>
          <a:spcPts val="1738"/>
        </a:spcBef>
        <a:buFont typeface="Arial" panose="020B0604020202020204" pitchFamily="34" charset="0"/>
        <a:buChar char="•"/>
        <a:defRPr sz="6258" kern="1200">
          <a:solidFill>
            <a:schemeClr val="tx1"/>
          </a:solidFill>
          <a:latin typeface="+mn-lt"/>
          <a:ea typeface="+mn-ea"/>
          <a:cs typeface="+mn-cs"/>
        </a:defRPr>
      </a:lvl8pPr>
      <a:lvl9pPr marL="13511152" indent="-794774" algn="l" defTabSz="3179094" rtl="0" eaLnBrk="1" latinLnBrk="0" hangingPunct="1">
        <a:lnSpc>
          <a:spcPct val="90000"/>
        </a:lnSpc>
        <a:spcBef>
          <a:spcPts val="1738"/>
        </a:spcBef>
        <a:buFont typeface="Arial" panose="020B0604020202020204" pitchFamily="34" charset="0"/>
        <a:buChar char="•"/>
        <a:defRPr sz="62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79094" rtl="0" eaLnBrk="1" latinLnBrk="0" hangingPunct="1">
        <a:defRPr sz="6258" kern="1200">
          <a:solidFill>
            <a:schemeClr val="tx1"/>
          </a:solidFill>
          <a:latin typeface="+mn-lt"/>
          <a:ea typeface="+mn-ea"/>
          <a:cs typeface="+mn-cs"/>
        </a:defRPr>
      </a:lvl1pPr>
      <a:lvl2pPr marL="1589547" algn="l" defTabSz="3179094" rtl="0" eaLnBrk="1" latinLnBrk="0" hangingPunct="1">
        <a:defRPr sz="6258" kern="1200">
          <a:solidFill>
            <a:schemeClr val="tx1"/>
          </a:solidFill>
          <a:latin typeface="+mn-lt"/>
          <a:ea typeface="+mn-ea"/>
          <a:cs typeface="+mn-cs"/>
        </a:defRPr>
      </a:lvl2pPr>
      <a:lvl3pPr marL="3179094" algn="l" defTabSz="3179094" rtl="0" eaLnBrk="1" latinLnBrk="0" hangingPunct="1">
        <a:defRPr sz="6258" kern="1200">
          <a:solidFill>
            <a:schemeClr val="tx1"/>
          </a:solidFill>
          <a:latin typeface="+mn-lt"/>
          <a:ea typeface="+mn-ea"/>
          <a:cs typeface="+mn-cs"/>
        </a:defRPr>
      </a:lvl3pPr>
      <a:lvl4pPr marL="4768642" algn="l" defTabSz="3179094" rtl="0" eaLnBrk="1" latinLnBrk="0" hangingPunct="1">
        <a:defRPr sz="6258" kern="1200">
          <a:solidFill>
            <a:schemeClr val="tx1"/>
          </a:solidFill>
          <a:latin typeface="+mn-lt"/>
          <a:ea typeface="+mn-ea"/>
          <a:cs typeface="+mn-cs"/>
        </a:defRPr>
      </a:lvl4pPr>
      <a:lvl5pPr marL="6358189" algn="l" defTabSz="3179094" rtl="0" eaLnBrk="1" latinLnBrk="0" hangingPunct="1">
        <a:defRPr sz="6258" kern="1200">
          <a:solidFill>
            <a:schemeClr val="tx1"/>
          </a:solidFill>
          <a:latin typeface="+mn-lt"/>
          <a:ea typeface="+mn-ea"/>
          <a:cs typeface="+mn-cs"/>
        </a:defRPr>
      </a:lvl5pPr>
      <a:lvl6pPr marL="7947736" algn="l" defTabSz="3179094" rtl="0" eaLnBrk="1" latinLnBrk="0" hangingPunct="1">
        <a:defRPr sz="6258" kern="1200">
          <a:solidFill>
            <a:schemeClr val="tx1"/>
          </a:solidFill>
          <a:latin typeface="+mn-lt"/>
          <a:ea typeface="+mn-ea"/>
          <a:cs typeface="+mn-cs"/>
        </a:defRPr>
      </a:lvl6pPr>
      <a:lvl7pPr marL="9537283" algn="l" defTabSz="3179094" rtl="0" eaLnBrk="1" latinLnBrk="0" hangingPunct="1">
        <a:defRPr sz="6258" kern="1200">
          <a:solidFill>
            <a:schemeClr val="tx1"/>
          </a:solidFill>
          <a:latin typeface="+mn-lt"/>
          <a:ea typeface="+mn-ea"/>
          <a:cs typeface="+mn-cs"/>
        </a:defRPr>
      </a:lvl7pPr>
      <a:lvl8pPr marL="11126831" algn="l" defTabSz="3179094" rtl="0" eaLnBrk="1" latinLnBrk="0" hangingPunct="1">
        <a:defRPr sz="6258" kern="1200">
          <a:solidFill>
            <a:schemeClr val="tx1"/>
          </a:solidFill>
          <a:latin typeface="+mn-lt"/>
          <a:ea typeface="+mn-ea"/>
          <a:cs typeface="+mn-cs"/>
        </a:defRPr>
      </a:lvl8pPr>
      <a:lvl9pPr marL="12716378" algn="l" defTabSz="3179094" rtl="0" eaLnBrk="1" latinLnBrk="0" hangingPunct="1">
        <a:defRPr sz="62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Afbeelding 12" descr="Afbeelding met logo, Elektrisch blauw, Graphics, blauw&#10;&#10;Automatisch gegenereerde beschrijving">
            <a:extLst>
              <a:ext uri="{FF2B5EF4-FFF2-40B4-BE49-F238E27FC236}">
                <a16:creationId xmlns:a16="http://schemas.microsoft.com/office/drawing/2014/main" id="{5FE36B82-7DCB-E46E-7FFB-D6EB7C63AD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1791275" cy="8005481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AB697FD0-7600-9C62-B96F-BA9A409E6CA2}"/>
              </a:ext>
            </a:extLst>
          </p:cNvPr>
          <p:cNvSpPr txBox="1"/>
          <p:nvPr/>
        </p:nvSpPr>
        <p:spPr>
          <a:xfrm>
            <a:off x="1547446" y="1611939"/>
            <a:ext cx="1842867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0000" dirty="0">
                <a:solidFill>
                  <a:schemeClr val="bg1"/>
                </a:solidFill>
              </a:rPr>
              <a:t>Title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82D11D86-7059-6C2D-8C73-F280D6F42D84}"/>
              </a:ext>
            </a:extLst>
          </p:cNvPr>
          <p:cNvSpPr txBox="1"/>
          <p:nvPr/>
        </p:nvSpPr>
        <p:spPr>
          <a:xfrm>
            <a:off x="24208154" y="40317256"/>
            <a:ext cx="645941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0" dirty="0"/>
              <a:t>Program code</a:t>
            </a: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A00826EC-1473-4AC4-4AF2-133425708BC9}"/>
              </a:ext>
            </a:extLst>
          </p:cNvPr>
          <p:cNvSpPr txBox="1"/>
          <p:nvPr/>
        </p:nvSpPr>
        <p:spPr>
          <a:xfrm>
            <a:off x="12096506" y="1249466"/>
            <a:ext cx="1814732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sz="8000" dirty="0">
                <a:solidFill>
                  <a:schemeClr val="bg1"/>
                </a:solidFill>
              </a:rPr>
              <a:t>Author(s)</a:t>
            </a:r>
          </a:p>
          <a:p>
            <a:pPr algn="r"/>
            <a:r>
              <a:rPr lang="nl-BE" sz="8000" dirty="0">
                <a:solidFill>
                  <a:schemeClr val="bg1"/>
                </a:solidFill>
              </a:rPr>
              <a:t>Affiliation</a:t>
            </a:r>
          </a:p>
        </p:txBody>
      </p:sp>
      <p:pic>
        <p:nvPicPr>
          <p:cNvPr id="8" name="Afbeelding 7" descr="Afbeelding met Lettertype, logo, Graphics, grafische vormgeving&#10;&#10;Automatisch gegenereerde beschrijving">
            <a:extLst>
              <a:ext uri="{FF2B5EF4-FFF2-40B4-BE49-F238E27FC236}">
                <a16:creationId xmlns:a16="http://schemas.microsoft.com/office/drawing/2014/main" id="{155198E5-235B-F704-3358-1D59682D36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9220" y="41279872"/>
            <a:ext cx="5640790" cy="2547090"/>
          </a:xfrm>
          <a:prstGeom prst="rect">
            <a:avLst/>
          </a:prstGeom>
        </p:spPr>
      </p:pic>
      <p:sp>
        <p:nvSpPr>
          <p:cNvPr id="14" name="Tijdelijke aanduiding voor inhoud 10">
            <a:extLst>
              <a:ext uri="{FF2B5EF4-FFF2-40B4-BE49-F238E27FC236}">
                <a16:creationId xmlns:a16="http://schemas.microsoft.com/office/drawing/2014/main" id="{671AE961-F899-465B-F570-93004D94DE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9220" y="8005481"/>
            <a:ext cx="29818349" cy="31949302"/>
          </a:xfrm>
        </p:spPr>
        <p:txBody>
          <a:bodyPr/>
          <a:lstStyle/>
          <a:p>
            <a:endParaRPr lang="nl-BE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2FA558C9-64CE-2517-91B2-5C46523858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143" y="41120743"/>
            <a:ext cx="8282726" cy="3434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40033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26</TotalTime>
  <Words>8</Words>
  <Application>Microsoft Macintosh PowerPoint</Application>
  <PresentationFormat>Personnalisé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Melanie De Coster</dc:creator>
  <cp:lastModifiedBy>Microsoft Office User</cp:lastModifiedBy>
  <cp:revision>4</cp:revision>
  <cp:lastPrinted>2023-04-25T14:14:49Z</cp:lastPrinted>
  <dcterms:created xsi:type="dcterms:W3CDTF">2023-04-25T14:00:31Z</dcterms:created>
  <dcterms:modified xsi:type="dcterms:W3CDTF">2025-04-23T08:49:00Z</dcterms:modified>
</cp:coreProperties>
</file>